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8" r:id="rId11"/>
    <p:sldId id="269" r:id="rId12"/>
    <p:sldId id="270" r:id="rId13"/>
    <p:sldId id="264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72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opblitz/interview_rail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cane-thicket-34649.herokuapp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ubygems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57781" y="663531"/>
            <a:ext cx="9755187" cy="1489397"/>
          </a:xfrm>
        </p:spPr>
        <p:txBody>
          <a:bodyPr/>
          <a:lstStyle/>
          <a:p>
            <a:r>
              <a:rPr lang="th-TH" dirty="0" smtClean="0">
                <a:latin typeface="Adobe Arabic" panose="02040503050201020203" pitchFamily="18" charset="-78"/>
              </a:rPr>
              <a:t>วิธีติดตั้ง </a:t>
            </a:r>
            <a:r>
              <a:rPr lang="en-US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git</a:t>
            </a:r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heroku</a:t>
            </a:r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 rails </a:t>
            </a:r>
            <a:endParaRPr lang="th-TH" dirty="0">
              <a:latin typeface="Adobe Arabic" panose="02040503050201020203" pitchFamily="18" charset="-78"/>
            </a:endParaRPr>
          </a:p>
        </p:txBody>
      </p:sp>
      <p:pic>
        <p:nvPicPr>
          <p:cNvPr id="1028" name="Picture 4" descr="ผลการค้นหารูปภาพสำหรับ r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103" y="2150124"/>
            <a:ext cx="2024666" cy="202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 rot="21420000">
            <a:off x="70787" y="2577914"/>
            <a:ext cx="8546633" cy="14893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 smtClean="0">
                <a:solidFill>
                  <a:schemeClr val="tx1"/>
                </a:solidFill>
                <a:latin typeface="Adobe Arabic" panose="02040503050201020203" pitchFamily="18" charset="-78"/>
              </a:rPr>
              <a:t>นาย ภาณุวิชญ์ ศุภกีรติโรจน์</a:t>
            </a:r>
          </a:p>
          <a:p>
            <a:endParaRPr lang="th-TH" dirty="0">
              <a:solidFill>
                <a:schemeClr val="tx1"/>
              </a:solidFill>
              <a:latin typeface="Adobe Arabic" panose="02040503050201020203" pitchFamily="18" charset="-78"/>
            </a:endParaRPr>
          </a:p>
          <a:p>
            <a:r>
              <a:rPr lang="th-TH" dirty="0" smtClean="0">
                <a:solidFill>
                  <a:schemeClr val="tx1"/>
                </a:solidFill>
                <a:latin typeface="Adobe Arabic" panose="02040503050201020203" pitchFamily="18" charset="-78"/>
              </a:rPr>
              <a:t>57160539</a:t>
            </a:r>
            <a:endParaRPr lang="th-TH" dirty="0">
              <a:solidFill>
                <a:schemeClr val="tx1"/>
              </a:solidFill>
              <a:latin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2159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50806" y="2063396"/>
            <a:ext cx="3829701" cy="33111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git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init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git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–A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git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config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--global user.name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Paniwit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git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config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--global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user.email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“topblitz1996@Hotmail.com"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3790" y="34773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/>
              <a:t>ขั้นตอนการลง</a:t>
            </a:r>
            <a:r>
              <a:rPr lang="en-US" dirty="0"/>
              <a:t> Repo</a:t>
            </a:r>
            <a:r>
              <a:rPr lang="th-TH" dirty="0"/>
              <a:t>(ต่อ)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156" t="20378" r="45677" b="37368"/>
          <a:stretch/>
        </p:blipFill>
        <p:spPr>
          <a:xfrm>
            <a:off x="450758" y="1925260"/>
            <a:ext cx="6367743" cy="358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7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50806" y="2063396"/>
            <a:ext cx="3829701" cy="33111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git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commit –m “create project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kingmusic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git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remote add origin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  <a:hlinkClick r:id="rId2"/>
              </a:rPr>
              <a:t>https://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2"/>
              </a:rPr>
              <a:t>github.com/topblitz/interview_rails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git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push -u origin master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3790" y="34773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/>
              <a:t>ขั้นตอนการลง</a:t>
            </a:r>
            <a:r>
              <a:rPr lang="en-US" dirty="0"/>
              <a:t> Repo</a:t>
            </a:r>
            <a:r>
              <a:rPr lang="th-TH" dirty="0"/>
              <a:t>(ต่อ)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660" t="18442" r="8361" b="51228"/>
          <a:stretch/>
        </p:blipFill>
        <p:spPr>
          <a:xfrm>
            <a:off x="553790" y="1880316"/>
            <a:ext cx="5725686" cy="23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778840" y="1355058"/>
            <a:ext cx="3829701" cy="33111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h-TH" dirty="0" smtClean="0">
                <a:cs typeface="+mj-cs"/>
              </a:rPr>
              <a:t>เมื่อเสร็จจะได้ข้อมูลดังรูป</a:t>
            </a:r>
            <a:endParaRPr lang="th-TH" dirty="0">
              <a:latin typeface="TH SarabunPSK" panose="020B0500040200020003" pitchFamily="34" charset="-34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3790" y="34773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/>
              <a:t>ขั้นตอนการลง</a:t>
            </a:r>
            <a:r>
              <a:rPr lang="en-US" dirty="0"/>
              <a:t> Repo</a:t>
            </a:r>
            <a:r>
              <a:rPr lang="th-TH" dirty="0"/>
              <a:t>(ต่อ)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9" y="1931830"/>
            <a:ext cx="6757554" cy="41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7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การสร้าง หน้าเว๊ป</a:t>
            </a:r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955" t="45907" r="48845" b="25220"/>
          <a:stretch/>
        </p:blipFill>
        <p:spPr>
          <a:xfrm>
            <a:off x="953037" y="2150771"/>
            <a:ext cx="5281910" cy="293638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7778840" y="1355058"/>
            <a:ext cx="3829701" cy="33111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heroku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login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7023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2217" t="47351" r="22191" b="19591"/>
          <a:stretch/>
        </p:blipFill>
        <p:spPr>
          <a:xfrm>
            <a:off x="318053" y="2411895"/>
            <a:ext cx="7319206" cy="244698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/>
          <a:p>
            <a:r>
              <a:rPr lang="th-TH" dirty="0" smtClean="0"/>
              <a:t>การสร้าง หน้าเว๊ป</a:t>
            </a:r>
            <a:endParaRPr lang="th-TH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78840" y="1355058"/>
            <a:ext cx="3829701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err="1"/>
              <a:t>heroku</a:t>
            </a:r>
            <a:r>
              <a:rPr lang="en-US" dirty="0"/>
              <a:t> </a:t>
            </a:r>
            <a:r>
              <a:rPr lang="en-US" dirty="0" smtClean="0"/>
              <a:t>create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push </a:t>
            </a:r>
            <a:r>
              <a:rPr lang="en-US" dirty="0" err="1"/>
              <a:t>heroku</a:t>
            </a:r>
            <a:r>
              <a:rPr lang="en-US" dirty="0"/>
              <a:t> </a:t>
            </a:r>
            <a:r>
              <a:rPr lang="en-US" dirty="0" smtClean="0"/>
              <a:t>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checkout -b </a:t>
            </a:r>
            <a:r>
              <a:rPr lang="en-US" dirty="0" smtClean="0"/>
              <a:t>static-pages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rails generate controller </a:t>
            </a:r>
            <a:r>
              <a:rPr lang="en-US" dirty="0" err="1"/>
              <a:t>StaticPages</a:t>
            </a:r>
            <a:r>
              <a:rPr lang="en-US" dirty="0"/>
              <a:t> home kingsong1 kingsong2 kingsong3</a:t>
            </a:r>
            <a:endParaRPr lang="th-TH" dirty="0">
              <a:latin typeface="TH SarabunPSK" panose="020B0500040200020003" pitchFamily="34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157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</a:t>
            </a:r>
            <a:r>
              <a:rPr lang="en-US" dirty="0" err="1"/>
              <a:t>config</a:t>
            </a:r>
            <a:r>
              <a:rPr lang="en-US" dirty="0"/>
              <a:t>/routes</a:t>
            </a:r>
            <a:endParaRPr lang="th-T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58050" b="15877"/>
          <a:stretch/>
        </p:blipFill>
        <p:spPr>
          <a:xfrm>
            <a:off x="2474621" y="1635617"/>
            <a:ext cx="4840579" cy="50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5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Edit app/views/</a:t>
            </a:r>
            <a:r>
              <a:rPr lang="en-US" sz="4000" dirty="0" err="1"/>
              <a:t>static_pages</a:t>
            </a:r>
            <a:r>
              <a:rPr lang="en-US" sz="4000" dirty="0"/>
              <a:t>/</a:t>
            </a:r>
            <a:r>
              <a:rPr lang="en-US" sz="4000" dirty="0" err="1"/>
              <a:t>home.html.erb</a:t>
            </a:r>
            <a:r>
              <a:rPr lang="en-US" sz="4000" dirty="0"/>
              <a:t> </a:t>
            </a:r>
            <a:endParaRPr lang="th-TH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54157" y="1837765"/>
            <a:ext cx="8574161" cy="48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8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Edit </a:t>
            </a:r>
            <a:r>
              <a:rPr lang="en-US" sz="3600" dirty="0"/>
              <a:t>app/views/</a:t>
            </a:r>
            <a:r>
              <a:rPr lang="en-US" sz="3600" dirty="0" err="1"/>
              <a:t>static_pages</a:t>
            </a:r>
            <a:r>
              <a:rPr lang="en-US" sz="3600" dirty="0"/>
              <a:t>/kingsong1.html.erb</a:t>
            </a:r>
            <a:endParaRPr lang="th-TH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49239" y="1837765"/>
            <a:ext cx="8470005" cy="47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87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73499" y="1837765"/>
            <a:ext cx="8287377" cy="46593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86685" y="554865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Edit app/views/</a:t>
            </a:r>
            <a:r>
              <a:rPr lang="en-US" sz="3600" dirty="0" err="1" smtClean="0"/>
              <a:t>static_pages</a:t>
            </a:r>
            <a:r>
              <a:rPr lang="en-US" sz="3600" dirty="0" smtClean="0"/>
              <a:t>/kingsong2.html.erb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794278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79160" y="1837765"/>
            <a:ext cx="7897331" cy="4440081"/>
          </a:xfrm>
          <a:prstGeom prst="rect">
            <a:avLst/>
          </a:prstGeom>
        </p:spPr>
      </p:pic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Edit app/views/</a:t>
            </a:r>
            <a:r>
              <a:rPr lang="en-US" sz="3600" dirty="0" err="1" smtClean="0"/>
              <a:t>static_pages</a:t>
            </a:r>
            <a:r>
              <a:rPr lang="en-US" sz="3600" dirty="0" smtClean="0"/>
              <a:t>/kingsong3.html.erb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19354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933387" y="2459865"/>
            <a:ext cx="4005328" cy="2914720"/>
          </a:xfrm>
        </p:spPr>
        <p:txBody>
          <a:bodyPr/>
          <a:lstStyle/>
          <a:p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Repo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ชื่อว่า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interview_rails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34" t="2884"/>
          <a:stretch/>
        </p:blipFill>
        <p:spPr>
          <a:xfrm>
            <a:off x="540913" y="1712890"/>
            <a:ext cx="7392474" cy="42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6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</a:t>
            </a:r>
            <a:r>
              <a:rPr lang="en-US" dirty="0"/>
              <a:t>Readme</a:t>
            </a:r>
            <a:endParaRPr lang="th-T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21983" y="2437237"/>
            <a:ext cx="7231310" cy="40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92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PUSH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herokku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349285" y="579550"/>
            <a:ext cx="4731222" cy="47950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add –A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commit -m </a:t>
            </a:r>
            <a:r>
              <a:rPr lang="en-US" dirty="0" smtClean="0"/>
              <a:t>“project King music"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checkout </a:t>
            </a:r>
            <a:r>
              <a:rPr lang="en-US" dirty="0" smtClean="0"/>
              <a:t>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merge </a:t>
            </a:r>
            <a:r>
              <a:rPr lang="en-US" dirty="0" smtClean="0"/>
              <a:t>static-pages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push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push </a:t>
            </a:r>
            <a:r>
              <a:rPr lang="en-US" dirty="0" err="1"/>
              <a:t>herokugit</a:t>
            </a:r>
            <a:r>
              <a:rPr lang="en-US" dirty="0"/>
              <a:t> checkout –b </a:t>
            </a:r>
            <a:r>
              <a:rPr lang="en-US" dirty="0" smtClean="0"/>
              <a:t>presentation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 smtClean="0"/>
              <a:t>powerpoint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edit </a:t>
            </a:r>
            <a:r>
              <a:rPr lang="en-US" dirty="0" err="1"/>
              <a:t>powerpoint</a:t>
            </a:r>
            <a:r>
              <a:rPr lang="en-US" dirty="0"/>
              <a:t> and save as presentation.ppt </a:t>
            </a:r>
            <a:endParaRPr lang="th-TH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 rotWithShape="1">
          <a:blip r:embed="rId2"/>
          <a:srcRect l="22271" t="14897" r="6666" b="18600"/>
          <a:stretch/>
        </p:blipFill>
        <p:spPr>
          <a:xfrm>
            <a:off x="347730" y="1897289"/>
            <a:ext cx="5692462" cy="34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3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Powerpiont</a:t>
            </a:r>
            <a:endParaRPr lang="th-T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7031865" y="2205063"/>
            <a:ext cx="4435008" cy="3311189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add –A 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commit -m "Finish presentation" 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checkout master 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merge presentation 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push </a:t>
            </a:r>
            <a:endParaRPr lang="th-TH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4135" t="7173" r="35482" b="15361"/>
          <a:stretch/>
        </p:blipFill>
        <p:spPr>
          <a:xfrm>
            <a:off x="685801" y="1596981"/>
            <a:ext cx="5653986" cy="48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33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953" y="1471412"/>
            <a:ext cx="10396882" cy="3371044"/>
          </a:xfrm>
        </p:spPr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https://arcane-thicket-34649.herokuapp.com/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97383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dirty="0" smtClean="0"/>
              <a:t>ขั้นตอนการลง</a:t>
            </a:r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rails</a:t>
            </a:r>
            <a:endParaRPr lang="th-T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43457" t="24796" r="14124" b="32424"/>
          <a:stretch/>
        </p:blipFill>
        <p:spPr>
          <a:xfrm>
            <a:off x="685801" y="1837765"/>
            <a:ext cx="6516711" cy="369504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637172" y="1837765"/>
            <a:ext cx="4005328" cy="291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เข้าทีหน้า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Desktop</a:t>
            </a:r>
          </a:p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ทำการสร้าง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Rails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ชื่อว่า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king music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3077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48784"/>
          <a:stretch/>
        </p:blipFill>
        <p:spPr>
          <a:xfrm>
            <a:off x="542789" y="1151965"/>
            <a:ext cx="6403065" cy="523595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431110" y="1777284"/>
            <a:ext cx="4005328" cy="198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ทำการแก้ไขไฟล์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Gemfile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ดังรูปต่อไปนี้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2789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th-TH" dirty="0" smtClean="0"/>
              <a:t>ขั้นตอนการลง</a:t>
            </a:r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rails</a:t>
            </a:r>
            <a:r>
              <a:rPr lang="th-TH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(ต่อ)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3009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038" t="25132" r="13904" b="32438"/>
          <a:stretch/>
        </p:blipFill>
        <p:spPr>
          <a:xfrm>
            <a:off x="553790" y="1674253"/>
            <a:ext cx="5602311" cy="310381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53790" y="34773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/>
              <a:t>ขั้นตอนการลง</a:t>
            </a:r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rails</a:t>
            </a:r>
            <a:r>
              <a:rPr lang="th-TH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(ต่อ)</a:t>
            </a:r>
            <a:endParaRPr lang="th-T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20971" y="2063395"/>
            <a:ext cx="3829701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เข้าไปยัง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king music</a:t>
            </a:r>
          </a:p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gem sources –a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http://rubygems.org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answer y 7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gem install bundler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283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50806" y="2063396"/>
            <a:ext cx="3829701" cy="33111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ทำการติดตั้ง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bundle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โดยคำสั่ง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bundle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install --without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production</a:t>
            </a:r>
          </a:p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จากนั่นทำการอัพเดท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bundle update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3790" y="34773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/>
              <a:t>ขั้นตอนการลง</a:t>
            </a:r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rails</a:t>
            </a:r>
            <a:r>
              <a:rPr lang="th-TH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(ต่อ)</a:t>
            </a:r>
            <a:endParaRPr lang="th-T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213" t="30634" r="17369" b="7262"/>
          <a:stretch/>
        </p:blipFill>
        <p:spPr>
          <a:xfrm>
            <a:off x="218941" y="1625957"/>
            <a:ext cx="6800045" cy="42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14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50806" y="2063396"/>
            <a:ext cx="3829701" cy="33111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ทำการรัน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rails </a:t>
            </a:r>
          </a:p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open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cmd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run rails server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3790" y="34773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/>
              <a:t>ขั้นตอนการลง</a:t>
            </a:r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rails</a:t>
            </a:r>
            <a:r>
              <a:rPr lang="th-TH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(ต่อ)</a:t>
            </a:r>
            <a:endParaRPr lang="th-T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412" t="30766" r="17765" b="21171"/>
          <a:stretch/>
        </p:blipFill>
        <p:spPr>
          <a:xfrm>
            <a:off x="502277" y="1961023"/>
            <a:ext cx="6748529" cy="35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8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50806" y="2063396"/>
            <a:ext cx="3829701" cy="33111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เมื่อเราเปิด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browser</a:t>
            </a:r>
          </a:p>
          <a:p>
            <a:pPr marL="457200" indent="-457200">
              <a:buFont typeface="+mj-lt"/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  ดังรูป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3790" y="34773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/>
              <a:t>ขั้นตอนการลง</a:t>
            </a:r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rails</a:t>
            </a:r>
            <a:r>
              <a:rPr lang="th-TH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(ต่อ)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708" t="24428" r="20734" b="10783"/>
          <a:stretch/>
        </p:blipFill>
        <p:spPr>
          <a:xfrm>
            <a:off x="583400" y="1777847"/>
            <a:ext cx="6667406" cy="38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5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50806" y="2063396"/>
            <a:ext cx="3829701" cy="33111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git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init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git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–A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git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config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--global user.name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Paniwit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git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config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--global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user.email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“topblitz1996@Hotmail.com"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3790" y="34773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/>
              <a:t>ขั้นตอนการลง</a:t>
            </a:r>
            <a:r>
              <a:rPr lang="en-US" dirty="0" smtClean="0"/>
              <a:t> Repo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361" t="15097" r="33700" b="35959"/>
          <a:stretch/>
        </p:blipFill>
        <p:spPr>
          <a:xfrm>
            <a:off x="798490" y="1794257"/>
            <a:ext cx="5847009" cy="35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23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86</TotalTime>
  <Words>341</Words>
  <Application>Microsoft Office PowerPoint</Application>
  <PresentationFormat>Widescreen</PresentationFormat>
  <Paragraphs>71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Adobe Arabic</vt:lpstr>
      <vt:lpstr>Angsana New</vt:lpstr>
      <vt:lpstr>Arial</vt:lpstr>
      <vt:lpstr>Cordia New</vt:lpstr>
      <vt:lpstr>Impact</vt:lpstr>
      <vt:lpstr>TH SarabunPSK</vt:lpstr>
      <vt:lpstr>Main Event</vt:lpstr>
      <vt:lpstr>วิธีติดตั้ง git heroku rails </vt:lpstr>
      <vt:lpstr>Create a new repository</vt:lpstr>
      <vt:lpstr>ขั้นตอนการลง rails</vt:lpstr>
      <vt:lpstr>ขั้นตอนการลง rails (ต่อ)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การสร้าง หน้าเว๊ป</vt:lpstr>
      <vt:lpstr>การสร้าง หน้าเว๊ป</vt:lpstr>
      <vt:lpstr>edit config/routes</vt:lpstr>
      <vt:lpstr>Edit app/views/static_pages/home.html.erb </vt:lpstr>
      <vt:lpstr>Edit app/views/static_pages/kingsong1.html.erb</vt:lpstr>
      <vt:lpstr>PowerPoint Presentation</vt:lpstr>
      <vt:lpstr>Edit app/views/static_pages/kingsong3.html.erb</vt:lpstr>
      <vt:lpstr>Edit Readme</vt:lpstr>
      <vt:lpstr>วิธีการ PUSH herokku</vt:lpstr>
      <vt:lpstr>Powerpiont</vt:lpstr>
      <vt:lpstr>https://arcane-thicket-34649.herokuapp.com/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วิธีติดตั้ง git heroku rails</dc:title>
  <dc:creator>ภาณุวิชญ์ ศุภกีรติโรจน์</dc:creator>
  <cp:lastModifiedBy>ภาณุวิชญ์ ศุภกีรติโรจน์</cp:lastModifiedBy>
  <cp:revision>11</cp:revision>
  <dcterms:created xsi:type="dcterms:W3CDTF">2017-05-17T18:39:59Z</dcterms:created>
  <dcterms:modified xsi:type="dcterms:W3CDTF">2017-05-17T20:07:58Z</dcterms:modified>
</cp:coreProperties>
</file>